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385" r:id="rId6"/>
    <p:sldId id="283" r:id="rId7"/>
    <p:sldId id="395" r:id="rId8"/>
    <p:sldId id="258" r:id="rId9"/>
    <p:sldId id="271" r:id="rId10"/>
    <p:sldId id="378" r:id="rId11"/>
    <p:sldId id="375" r:id="rId12"/>
    <p:sldId id="376" r:id="rId13"/>
    <p:sldId id="377" r:id="rId14"/>
    <p:sldId id="367" r:id="rId15"/>
    <p:sldId id="363" r:id="rId16"/>
    <p:sldId id="380" r:id="rId17"/>
    <p:sldId id="386" r:id="rId18"/>
    <p:sldId id="387" r:id="rId19"/>
    <p:sldId id="407" r:id="rId20"/>
    <p:sldId id="408" r:id="rId21"/>
    <p:sldId id="388" r:id="rId22"/>
    <p:sldId id="389" r:id="rId23"/>
    <p:sldId id="390" r:id="rId24"/>
    <p:sldId id="391" r:id="rId25"/>
    <p:sldId id="398" r:id="rId26"/>
    <p:sldId id="397" r:id="rId27"/>
    <p:sldId id="401" r:id="rId28"/>
    <p:sldId id="400" r:id="rId29"/>
    <p:sldId id="403" r:id="rId30"/>
    <p:sldId id="402" r:id="rId31"/>
    <p:sldId id="404" r:id="rId32"/>
    <p:sldId id="392" r:id="rId33"/>
    <p:sldId id="393" r:id="rId34"/>
    <p:sldId id="394" r:id="rId35"/>
    <p:sldId id="405" r:id="rId36"/>
    <p:sldId id="260" r:id="rId37"/>
  </p:sldIdLst>
  <p:sldSz cx="12192000" cy="6858000"/>
  <p:notesSz cx="6858000" cy="9144000"/>
  <p:embeddedFontLst>
    <p:embeddedFont>
      <p:font typeface="Aptos" panose="020B0004020202020204" pitchFamily="34" charset="0"/>
      <p:regular r:id="rId39"/>
      <p:bold r:id="rId40"/>
      <p:italic r:id="rId41"/>
      <p:boldItalic r:id="rId42"/>
    </p:embeddedFont>
    <p:embeddedFont>
      <p:font typeface="Aptos Display" panose="020B0004020202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5" autoAdjust="0"/>
    <p:restoredTop sz="84823" autoAdjust="0"/>
  </p:normalViewPr>
  <p:slideViewPr>
    <p:cSldViewPr snapToGrid="0">
      <p:cViewPr varScale="1">
        <p:scale>
          <a:sx n="76" d="100"/>
          <a:sy n="76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3C097-EA2E-4687-ADB0-E901E508806D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3932A785-2B1C-4BF0-88C8-E49A1FB7547E}">
      <dgm:prSet phldrT="[Metin]"/>
      <dgm:spPr>
        <a:solidFill>
          <a:srgbClr val="B43500"/>
        </a:solidFill>
      </dgm:spPr>
      <dgm:t>
        <a:bodyPr/>
        <a:lstStyle/>
        <a:p>
          <a:r>
            <a:rPr lang="tr-TR" dirty="0">
              <a:solidFill>
                <a:srgbClr val="002060"/>
              </a:solidFill>
            </a:rPr>
            <a:t>Ürün Güvenliği Denetimi</a:t>
          </a:r>
        </a:p>
      </dgm:t>
    </dgm:pt>
    <dgm:pt modelId="{F7C5E2F3-B716-46ED-B77F-596984FD2B7D}" type="parTrans" cxnId="{B01BE46C-8AAF-4891-8E4B-95323ABD3EE3}">
      <dgm:prSet/>
      <dgm:spPr/>
      <dgm:t>
        <a:bodyPr/>
        <a:lstStyle/>
        <a:p>
          <a:endParaRPr lang="tr-TR"/>
        </a:p>
      </dgm:t>
    </dgm:pt>
    <dgm:pt modelId="{3F82A3A0-0490-4770-8B41-E45DAE15A581}" type="sibTrans" cxnId="{B01BE46C-8AAF-4891-8E4B-95323ABD3EE3}">
      <dgm:prSet/>
      <dgm:spPr>
        <a:solidFill>
          <a:srgbClr val="B43500"/>
        </a:solidFill>
      </dgm:spPr>
      <dgm:t>
        <a:bodyPr/>
        <a:lstStyle/>
        <a:p>
          <a:endParaRPr lang="tr-TR"/>
        </a:p>
      </dgm:t>
    </dgm:pt>
    <dgm:pt modelId="{374A6A26-7812-4AD9-A2B9-F962C3B26EFB}">
      <dgm:prSet phldrT="[Metin]" custT="1"/>
      <dgm:spPr>
        <a:solidFill>
          <a:srgbClr val="C5A261"/>
        </a:solidFill>
      </dgm:spPr>
      <dgm:t>
        <a:bodyPr/>
        <a:lstStyle/>
        <a:p>
          <a:r>
            <a:rPr lang="tr-TR" sz="2200" dirty="0">
              <a:solidFill>
                <a:srgbClr val="002060"/>
              </a:solidFill>
            </a:rPr>
            <a:t>Kalite Altyapısı</a:t>
          </a:r>
        </a:p>
      </dgm:t>
    </dgm:pt>
    <dgm:pt modelId="{03DE85EB-F7E9-49F3-AF70-2270E7D94F31}" type="parTrans" cxnId="{D3D9ADB2-AA64-4368-ABF8-6306AFF4648F}">
      <dgm:prSet/>
      <dgm:spPr/>
      <dgm:t>
        <a:bodyPr/>
        <a:lstStyle/>
        <a:p>
          <a:endParaRPr lang="tr-TR"/>
        </a:p>
      </dgm:t>
    </dgm:pt>
    <dgm:pt modelId="{4AD492A1-E529-4219-BE37-009177B84EF1}" type="sibTrans" cxnId="{D3D9ADB2-AA64-4368-ABF8-6306AFF4648F}">
      <dgm:prSet/>
      <dgm:spPr>
        <a:solidFill>
          <a:srgbClr val="C5A261"/>
        </a:solidFill>
      </dgm:spPr>
      <dgm:t>
        <a:bodyPr/>
        <a:lstStyle/>
        <a:p>
          <a:endParaRPr lang="tr-TR"/>
        </a:p>
      </dgm:t>
    </dgm:pt>
    <dgm:pt modelId="{42B29DA5-42F1-4858-A59A-DFF112A204C1}">
      <dgm:prSet phldrT="[Metin]"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Ürün Mevzuatı</a:t>
          </a:r>
        </a:p>
      </dgm:t>
    </dgm:pt>
    <dgm:pt modelId="{118784A4-2EDB-4D44-ABCC-2C88AE04D8FF}" type="parTrans" cxnId="{ADFF5649-8204-4FA1-A134-8F929A919233}">
      <dgm:prSet/>
      <dgm:spPr/>
      <dgm:t>
        <a:bodyPr/>
        <a:lstStyle/>
        <a:p>
          <a:endParaRPr lang="tr-TR"/>
        </a:p>
      </dgm:t>
    </dgm:pt>
    <dgm:pt modelId="{DA53C335-D66A-46E6-A236-87AAE0733669}" type="sibTrans" cxnId="{ADFF5649-8204-4FA1-A134-8F929A919233}">
      <dgm:prSet/>
      <dgm:spPr/>
      <dgm:t>
        <a:bodyPr/>
        <a:lstStyle/>
        <a:p>
          <a:endParaRPr lang="tr-TR"/>
        </a:p>
      </dgm:t>
    </dgm:pt>
    <dgm:pt modelId="{AC821AE3-4E0F-47A9-A2E8-0485148002E2}" type="pres">
      <dgm:prSet presAssocID="{AFA3C097-EA2E-4687-ADB0-E901E50880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B8EDB50-05EA-43DF-9964-47D54E1B4D7A}" type="pres">
      <dgm:prSet presAssocID="{3932A785-2B1C-4BF0-88C8-E49A1FB7547E}" presName="gear1" presStyleLbl="node1" presStyleIdx="0" presStyleCnt="3">
        <dgm:presLayoutVars>
          <dgm:chMax val="1"/>
          <dgm:bulletEnabled val="1"/>
        </dgm:presLayoutVars>
      </dgm:prSet>
      <dgm:spPr/>
    </dgm:pt>
    <dgm:pt modelId="{E32597D4-E2B5-43F7-B288-35354B37DF8F}" type="pres">
      <dgm:prSet presAssocID="{3932A785-2B1C-4BF0-88C8-E49A1FB7547E}" presName="gear1srcNode" presStyleLbl="node1" presStyleIdx="0" presStyleCnt="3"/>
      <dgm:spPr/>
    </dgm:pt>
    <dgm:pt modelId="{2FDB249A-B751-41B2-B862-EDFEE9570B80}" type="pres">
      <dgm:prSet presAssocID="{3932A785-2B1C-4BF0-88C8-E49A1FB7547E}" presName="gear1dstNode" presStyleLbl="node1" presStyleIdx="0" presStyleCnt="3"/>
      <dgm:spPr/>
    </dgm:pt>
    <dgm:pt modelId="{DD199912-D625-40AD-835F-4765482D3C2D}" type="pres">
      <dgm:prSet presAssocID="{374A6A26-7812-4AD9-A2B9-F962C3B26EFB}" presName="gear2" presStyleLbl="node1" presStyleIdx="1" presStyleCnt="3" custScaleX="111748">
        <dgm:presLayoutVars>
          <dgm:chMax val="1"/>
          <dgm:bulletEnabled val="1"/>
        </dgm:presLayoutVars>
      </dgm:prSet>
      <dgm:spPr/>
    </dgm:pt>
    <dgm:pt modelId="{FEF84247-7FF1-4EBE-9CB5-BD3701681790}" type="pres">
      <dgm:prSet presAssocID="{374A6A26-7812-4AD9-A2B9-F962C3B26EFB}" presName="gear2srcNode" presStyleLbl="node1" presStyleIdx="1" presStyleCnt="3"/>
      <dgm:spPr/>
    </dgm:pt>
    <dgm:pt modelId="{8223A47E-D8E1-4ED7-A3C8-419D83BBE45C}" type="pres">
      <dgm:prSet presAssocID="{374A6A26-7812-4AD9-A2B9-F962C3B26EFB}" presName="gear2dstNode" presStyleLbl="node1" presStyleIdx="1" presStyleCnt="3"/>
      <dgm:spPr/>
    </dgm:pt>
    <dgm:pt modelId="{35311DF5-FCDB-49CD-991E-DD8E28A4FE0A}" type="pres">
      <dgm:prSet presAssocID="{42B29DA5-42F1-4858-A59A-DFF112A204C1}" presName="gear3" presStyleLbl="node1" presStyleIdx="2" presStyleCnt="3"/>
      <dgm:spPr/>
    </dgm:pt>
    <dgm:pt modelId="{D7831F2E-BE3C-4A14-9C6C-A1DBC2CCB457}" type="pres">
      <dgm:prSet presAssocID="{42B29DA5-42F1-4858-A59A-DFF112A204C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6B3B0D3-3956-437A-B2ED-2ACBCF12AE63}" type="pres">
      <dgm:prSet presAssocID="{42B29DA5-42F1-4858-A59A-DFF112A204C1}" presName="gear3srcNode" presStyleLbl="node1" presStyleIdx="2" presStyleCnt="3"/>
      <dgm:spPr/>
    </dgm:pt>
    <dgm:pt modelId="{C5A88567-AD65-4ECE-BC07-C2497FAD9336}" type="pres">
      <dgm:prSet presAssocID="{42B29DA5-42F1-4858-A59A-DFF112A204C1}" presName="gear3dstNode" presStyleLbl="node1" presStyleIdx="2" presStyleCnt="3"/>
      <dgm:spPr/>
    </dgm:pt>
    <dgm:pt modelId="{1993AE64-D2EE-414E-8CEA-6F7D6898254D}" type="pres">
      <dgm:prSet presAssocID="{3F82A3A0-0490-4770-8B41-E45DAE15A581}" presName="connector1" presStyleLbl="sibTrans2D1" presStyleIdx="0" presStyleCnt="3"/>
      <dgm:spPr/>
    </dgm:pt>
    <dgm:pt modelId="{BB2CA915-B024-4717-AC97-EF02DCC2C5B2}" type="pres">
      <dgm:prSet presAssocID="{4AD492A1-E529-4219-BE37-009177B84EF1}" presName="connector2" presStyleLbl="sibTrans2D1" presStyleIdx="1" presStyleCnt="3"/>
      <dgm:spPr/>
    </dgm:pt>
    <dgm:pt modelId="{152EE6C9-19B3-4A9F-BE92-68045D6DB6CE}" type="pres">
      <dgm:prSet presAssocID="{DA53C335-D66A-46E6-A236-87AAE0733669}" presName="connector3" presStyleLbl="sibTrans2D1" presStyleIdx="2" presStyleCnt="3"/>
      <dgm:spPr/>
    </dgm:pt>
  </dgm:ptLst>
  <dgm:cxnLst>
    <dgm:cxn modelId="{4C3EA011-28AB-4D61-B44D-FE962B005E69}" type="presOf" srcId="{AFA3C097-EA2E-4687-ADB0-E901E508806D}" destId="{AC821AE3-4E0F-47A9-A2E8-0485148002E2}" srcOrd="0" destOrd="0" presId="urn:microsoft.com/office/officeart/2005/8/layout/gear1"/>
    <dgm:cxn modelId="{1FC68E16-C853-4E92-8F75-DF917E99ECBA}" type="presOf" srcId="{374A6A26-7812-4AD9-A2B9-F962C3B26EFB}" destId="{FEF84247-7FF1-4EBE-9CB5-BD3701681790}" srcOrd="1" destOrd="0" presId="urn:microsoft.com/office/officeart/2005/8/layout/gear1"/>
    <dgm:cxn modelId="{FA712E40-A695-487F-BFD8-5FECB5B9EED7}" type="presOf" srcId="{374A6A26-7812-4AD9-A2B9-F962C3B26EFB}" destId="{DD199912-D625-40AD-835F-4765482D3C2D}" srcOrd="0" destOrd="0" presId="urn:microsoft.com/office/officeart/2005/8/layout/gear1"/>
    <dgm:cxn modelId="{4C37EB40-F47A-4939-A26F-E022CFD541FB}" type="presOf" srcId="{DA53C335-D66A-46E6-A236-87AAE0733669}" destId="{152EE6C9-19B3-4A9F-BE92-68045D6DB6CE}" srcOrd="0" destOrd="0" presId="urn:microsoft.com/office/officeart/2005/8/layout/gear1"/>
    <dgm:cxn modelId="{34C22449-E18C-4EDC-AFB8-5B0CFD125472}" type="presOf" srcId="{3F82A3A0-0490-4770-8B41-E45DAE15A581}" destId="{1993AE64-D2EE-414E-8CEA-6F7D6898254D}" srcOrd="0" destOrd="0" presId="urn:microsoft.com/office/officeart/2005/8/layout/gear1"/>
    <dgm:cxn modelId="{ADFF5649-8204-4FA1-A134-8F929A919233}" srcId="{AFA3C097-EA2E-4687-ADB0-E901E508806D}" destId="{42B29DA5-42F1-4858-A59A-DFF112A204C1}" srcOrd="2" destOrd="0" parTransId="{118784A4-2EDB-4D44-ABCC-2C88AE04D8FF}" sibTransId="{DA53C335-D66A-46E6-A236-87AAE0733669}"/>
    <dgm:cxn modelId="{D101254E-4E77-4026-812B-0DC97160D102}" type="presOf" srcId="{3932A785-2B1C-4BF0-88C8-E49A1FB7547E}" destId="{2FDB249A-B751-41B2-B862-EDFEE9570B80}" srcOrd="2" destOrd="0" presId="urn:microsoft.com/office/officeart/2005/8/layout/gear1"/>
    <dgm:cxn modelId="{E4733056-5B01-4AA8-8C23-546A58ADFABB}" type="presOf" srcId="{42B29DA5-42F1-4858-A59A-DFF112A204C1}" destId="{C5A88567-AD65-4ECE-BC07-C2497FAD9336}" srcOrd="3" destOrd="0" presId="urn:microsoft.com/office/officeart/2005/8/layout/gear1"/>
    <dgm:cxn modelId="{E95B3459-87B0-4C7C-BB20-7C4AF349C815}" type="presOf" srcId="{42B29DA5-42F1-4858-A59A-DFF112A204C1}" destId="{35311DF5-FCDB-49CD-991E-DD8E28A4FE0A}" srcOrd="0" destOrd="0" presId="urn:microsoft.com/office/officeart/2005/8/layout/gear1"/>
    <dgm:cxn modelId="{35886E68-856A-48F2-9534-1A9320EDE21C}" type="presOf" srcId="{3932A785-2B1C-4BF0-88C8-E49A1FB7547E}" destId="{E32597D4-E2B5-43F7-B288-35354B37DF8F}" srcOrd="1" destOrd="0" presId="urn:microsoft.com/office/officeart/2005/8/layout/gear1"/>
    <dgm:cxn modelId="{B01BE46C-8AAF-4891-8E4B-95323ABD3EE3}" srcId="{AFA3C097-EA2E-4687-ADB0-E901E508806D}" destId="{3932A785-2B1C-4BF0-88C8-E49A1FB7547E}" srcOrd="0" destOrd="0" parTransId="{F7C5E2F3-B716-46ED-B77F-596984FD2B7D}" sibTransId="{3F82A3A0-0490-4770-8B41-E45DAE15A581}"/>
    <dgm:cxn modelId="{AB4A3F77-1ABF-4D15-9026-F2E7633F229A}" type="presOf" srcId="{4AD492A1-E529-4219-BE37-009177B84EF1}" destId="{BB2CA915-B024-4717-AC97-EF02DCC2C5B2}" srcOrd="0" destOrd="0" presId="urn:microsoft.com/office/officeart/2005/8/layout/gear1"/>
    <dgm:cxn modelId="{72D1FA7F-1238-4DA8-8FA3-439EE54A5833}" type="presOf" srcId="{42B29DA5-42F1-4858-A59A-DFF112A204C1}" destId="{06B3B0D3-3956-437A-B2ED-2ACBCF12AE63}" srcOrd="2" destOrd="0" presId="urn:microsoft.com/office/officeart/2005/8/layout/gear1"/>
    <dgm:cxn modelId="{8D49B18C-4E6F-412D-871B-5B16C903BC81}" type="presOf" srcId="{3932A785-2B1C-4BF0-88C8-E49A1FB7547E}" destId="{7B8EDB50-05EA-43DF-9964-47D54E1B4D7A}" srcOrd="0" destOrd="0" presId="urn:microsoft.com/office/officeart/2005/8/layout/gear1"/>
    <dgm:cxn modelId="{ADF7A690-DE55-4AC2-BA0C-4C948B80DC0C}" type="presOf" srcId="{374A6A26-7812-4AD9-A2B9-F962C3B26EFB}" destId="{8223A47E-D8E1-4ED7-A3C8-419D83BBE45C}" srcOrd="2" destOrd="0" presId="urn:microsoft.com/office/officeart/2005/8/layout/gear1"/>
    <dgm:cxn modelId="{0BA52D93-6058-47D3-8B81-A2EFA7C098F9}" type="presOf" srcId="{42B29DA5-42F1-4858-A59A-DFF112A204C1}" destId="{D7831F2E-BE3C-4A14-9C6C-A1DBC2CCB457}" srcOrd="1" destOrd="0" presId="urn:microsoft.com/office/officeart/2005/8/layout/gear1"/>
    <dgm:cxn modelId="{D3D9ADB2-AA64-4368-ABF8-6306AFF4648F}" srcId="{AFA3C097-EA2E-4687-ADB0-E901E508806D}" destId="{374A6A26-7812-4AD9-A2B9-F962C3B26EFB}" srcOrd="1" destOrd="0" parTransId="{03DE85EB-F7E9-49F3-AF70-2270E7D94F31}" sibTransId="{4AD492A1-E529-4219-BE37-009177B84EF1}"/>
    <dgm:cxn modelId="{474B9AB4-837E-4B21-ADFA-78596BA54E31}" type="presParOf" srcId="{AC821AE3-4E0F-47A9-A2E8-0485148002E2}" destId="{7B8EDB50-05EA-43DF-9964-47D54E1B4D7A}" srcOrd="0" destOrd="0" presId="urn:microsoft.com/office/officeart/2005/8/layout/gear1"/>
    <dgm:cxn modelId="{BCCC9083-BF29-4579-AFA5-5FF316FBBA96}" type="presParOf" srcId="{AC821AE3-4E0F-47A9-A2E8-0485148002E2}" destId="{E32597D4-E2B5-43F7-B288-35354B37DF8F}" srcOrd="1" destOrd="0" presId="urn:microsoft.com/office/officeart/2005/8/layout/gear1"/>
    <dgm:cxn modelId="{44A905D9-1504-43FD-A110-C714679129DC}" type="presParOf" srcId="{AC821AE3-4E0F-47A9-A2E8-0485148002E2}" destId="{2FDB249A-B751-41B2-B862-EDFEE9570B80}" srcOrd="2" destOrd="0" presId="urn:microsoft.com/office/officeart/2005/8/layout/gear1"/>
    <dgm:cxn modelId="{4FD1B900-2FF5-4AE1-A973-37E4B77FC473}" type="presParOf" srcId="{AC821AE3-4E0F-47A9-A2E8-0485148002E2}" destId="{DD199912-D625-40AD-835F-4765482D3C2D}" srcOrd="3" destOrd="0" presId="urn:microsoft.com/office/officeart/2005/8/layout/gear1"/>
    <dgm:cxn modelId="{DC61E577-D742-4257-8A12-0AA7FAED8353}" type="presParOf" srcId="{AC821AE3-4E0F-47A9-A2E8-0485148002E2}" destId="{FEF84247-7FF1-4EBE-9CB5-BD3701681790}" srcOrd="4" destOrd="0" presId="urn:microsoft.com/office/officeart/2005/8/layout/gear1"/>
    <dgm:cxn modelId="{93ACF741-ACB8-41E4-B0CC-5DFB3882D502}" type="presParOf" srcId="{AC821AE3-4E0F-47A9-A2E8-0485148002E2}" destId="{8223A47E-D8E1-4ED7-A3C8-419D83BBE45C}" srcOrd="5" destOrd="0" presId="urn:microsoft.com/office/officeart/2005/8/layout/gear1"/>
    <dgm:cxn modelId="{9BD173CC-457C-4CD5-8882-BBB17EF61AB5}" type="presParOf" srcId="{AC821AE3-4E0F-47A9-A2E8-0485148002E2}" destId="{35311DF5-FCDB-49CD-991E-DD8E28A4FE0A}" srcOrd="6" destOrd="0" presId="urn:microsoft.com/office/officeart/2005/8/layout/gear1"/>
    <dgm:cxn modelId="{E6EA41B3-5F29-46C2-AFCF-256E212BC231}" type="presParOf" srcId="{AC821AE3-4E0F-47A9-A2E8-0485148002E2}" destId="{D7831F2E-BE3C-4A14-9C6C-A1DBC2CCB457}" srcOrd="7" destOrd="0" presId="urn:microsoft.com/office/officeart/2005/8/layout/gear1"/>
    <dgm:cxn modelId="{57FDB96C-A79B-4AF6-A8AC-F20E68F75158}" type="presParOf" srcId="{AC821AE3-4E0F-47A9-A2E8-0485148002E2}" destId="{06B3B0D3-3956-437A-B2ED-2ACBCF12AE63}" srcOrd="8" destOrd="0" presId="urn:microsoft.com/office/officeart/2005/8/layout/gear1"/>
    <dgm:cxn modelId="{77BDA1DF-46D5-4C55-95BA-4AC3A5F91E58}" type="presParOf" srcId="{AC821AE3-4E0F-47A9-A2E8-0485148002E2}" destId="{C5A88567-AD65-4ECE-BC07-C2497FAD9336}" srcOrd="9" destOrd="0" presId="urn:microsoft.com/office/officeart/2005/8/layout/gear1"/>
    <dgm:cxn modelId="{219344E7-300C-42B7-91C9-DC6DDA531B71}" type="presParOf" srcId="{AC821AE3-4E0F-47A9-A2E8-0485148002E2}" destId="{1993AE64-D2EE-414E-8CEA-6F7D6898254D}" srcOrd="10" destOrd="0" presId="urn:microsoft.com/office/officeart/2005/8/layout/gear1"/>
    <dgm:cxn modelId="{C91E08BB-C31A-49AD-979E-9B3458F68766}" type="presParOf" srcId="{AC821AE3-4E0F-47A9-A2E8-0485148002E2}" destId="{BB2CA915-B024-4717-AC97-EF02DCC2C5B2}" srcOrd="11" destOrd="0" presId="urn:microsoft.com/office/officeart/2005/8/layout/gear1"/>
    <dgm:cxn modelId="{D279FEB7-7CBB-46BE-92CF-83743F661BDA}" type="presParOf" srcId="{AC821AE3-4E0F-47A9-A2E8-0485148002E2}" destId="{152EE6C9-19B3-4A9F-BE92-68045D6DB6C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EDB50-05EA-43DF-9964-47D54E1B4D7A}">
      <dsp:nvSpPr>
        <dsp:cNvPr id="0" name=""/>
        <dsp:cNvSpPr/>
      </dsp:nvSpPr>
      <dsp:spPr>
        <a:xfrm>
          <a:off x="2889784" y="2215980"/>
          <a:ext cx="2708420" cy="2708420"/>
        </a:xfrm>
        <a:prstGeom prst="gear9">
          <a:avLst/>
        </a:prstGeom>
        <a:solidFill>
          <a:srgbClr val="B435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solidFill>
                <a:srgbClr val="002060"/>
              </a:solidFill>
            </a:rPr>
            <a:t>Ürün Güvenliği Denetimi</a:t>
          </a:r>
        </a:p>
      </dsp:txBody>
      <dsp:txXfrm>
        <a:off x="3434297" y="2850414"/>
        <a:ext cx="1619394" cy="1392184"/>
      </dsp:txXfrm>
    </dsp:sp>
    <dsp:sp modelId="{DD199912-D625-40AD-835F-4765482D3C2D}">
      <dsp:nvSpPr>
        <dsp:cNvPr id="0" name=""/>
        <dsp:cNvSpPr/>
      </dsp:nvSpPr>
      <dsp:spPr>
        <a:xfrm>
          <a:off x="1198273" y="1575808"/>
          <a:ext cx="2201167" cy="1969760"/>
        </a:xfrm>
        <a:prstGeom prst="gear6">
          <a:avLst/>
        </a:prstGeom>
        <a:solidFill>
          <a:srgbClr val="C5A26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rgbClr val="002060"/>
              </a:solidFill>
            </a:rPr>
            <a:t>Kalite Altyapısı</a:t>
          </a:r>
        </a:p>
      </dsp:txBody>
      <dsp:txXfrm>
        <a:off x="1727804" y="2074698"/>
        <a:ext cx="1142105" cy="971980"/>
      </dsp:txXfrm>
    </dsp:sp>
    <dsp:sp modelId="{35311DF5-FCDB-49CD-991E-DD8E28A4FE0A}">
      <dsp:nvSpPr>
        <dsp:cNvPr id="0" name=""/>
        <dsp:cNvSpPr/>
      </dsp:nvSpPr>
      <dsp:spPr>
        <a:xfrm rot="20700000">
          <a:off x="2417243" y="216874"/>
          <a:ext cx="1929962" cy="1929962"/>
        </a:xfrm>
        <a:prstGeom prst="gear6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solidFill>
                <a:srgbClr val="002060"/>
              </a:solidFill>
            </a:rPr>
            <a:t>Ürün Mevzuatı</a:t>
          </a:r>
        </a:p>
      </dsp:txBody>
      <dsp:txXfrm rot="-20700000">
        <a:off x="2840540" y="640171"/>
        <a:ext cx="1083368" cy="1083368"/>
      </dsp:txXfrm>
    </dsp:sp>
    <dsp:sp modelId="{1993AE64-D2EE-414E-8CEA-6F7D6898254D}">
      <dsp:nvSpPr>
        <dsp:cNvPr id="0" name=""/>
        <dsp:cNvSpPr/>
      </dsp:nvSpPr>
      <dsp:spPr>
        <a:xfrm>
          <a:off x="2689622" y="1802663"/>
          <a:ext cx="3466777" cy="3466777"/>
        </a:xfrm>
        <a:prstGeom prst="circularArrow">
          <a:avLst>
            <a:gd name="adj1" fmla="val 4688"/>
            <a:gd name="adj2" fmla="val 299029"/>
            <a:gd name="adj3" fmla="val 2531216"/>
            <a:gd name="adj4" fmla="val 15829229"/>
            <a:gd name="adj5" fmla="val 5469"/>
          </a:avLst>
        </a:prstGeom>
        <a:solidFill>
          <a:srgbClr val="B435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CA915-B024-4717-AC97-EF02DCC2C5B2}">
      <dsp:nvSpPr>
        <dsp:cNvPr id="0" name=""/>
        <dsp:cNvSpPr/>
      </dsp:nvSpPr>
      <dsp:spPr>
        <a:xfrm>
          <a:off x="965136" y="1136841"/>
          <a:ext cx="2518830" cy="25188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5A2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EE6C9-19B3-4A9F-BE92-68045D6DB6CE}">
      <dsp:nvSpPr>
        <dsp:cNvPr id="0" name=""/>
        <dsp:cNvSpPr/>
      </dsp:nvSpPr>
      <dsp:spPr>
        <a:xfrm>
          <a:off x="1970823" y="-208993"/>
          <a:ext cx="2715806" cy="27158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89B-3AF9-4A3B-ACF2-A03CC8EC6BF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C7AB-18E7-4308-8867-2C419B72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8C7AB-18E7-4308-8867-2C419B723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3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8C7AB-18E7-4308-8867-2C419B7230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6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8C7AB-18E7-4308-8867-2C419B7230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5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02E2-2A24-5EEE-8323-380144D2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F2A12-AAED-7F2D-DDDA-27493AC99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E161-5003-B187-738B-F07F160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C036-6C26-C0BE-7F9D-25754B2D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B8CF-7381-5F8B-8B8A-4F1749D2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88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67D1-9358-F6BC-7B94-79E890F8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521B-A3E1-B777-7CAF-13EFF918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BFB3-CFAB-34CF-30BE-8DD3B6BD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A9A7-2343-249B-D611-E388457D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E194B-B3D6-FF3E-ADBE-9E39BE36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84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272FC-3027-5CCD-18EA-FC98DC68A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93EC8-4FA6-98B7-4055-F0B85A37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DA951-23E8-0D31-0BA3-194207F7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745B-108E-0747-FFE5-753C7998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3FC5-16C5-145A-25F0-D38B6833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664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84612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C2F5-5D07-076D-A54F-76788C5C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1A19-31C3-E37E-19CB-271BB3BE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1C5E-1393-BD81-D0D7-02C000C6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2A0C-2540-61B1-BAA0-F03B22A3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7184-68D0-149E-DE38-C49B232B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673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EB4-0A49-65C8-F115-6062E630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C1BE6-F2E9-89B5-78E8-D833A5632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84E65-0FC8-1AEF-272D-958C914F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FF67-4FEF-6E6E-91C6-F35E2F67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90EB-FB05-9F96-022E-730AD833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30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179A-9C99-0897-23DE-AAE18FD3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B09D-2319-BA56-EFBC-9658C4A14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BB04-D7A6-8876-C84E-4B31BCB4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30822-CB4E-54B7-15DB-2299D88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B448-2AD7-6A94-277B-C18D86F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5332D-5DE7-A935-F0CB-7FCE02B3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587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C2BB-8F89-1AFE-05FC-511C44AD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D625-DAC0-1997-074D-56C62F16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1B02C-EB81-5677-9B59-CCE66470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9B157-F3BD-688D-B293-3AD495889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74D91-FEDC-8672-341E-1D50F98CC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78AE6-FF1E-C5D1-AC15-C2DFC974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7066A-7A67-8A25-5FC7-136942F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19E1B-DCD5-72D2-112F-4F2A5E5C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9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6B32-85D2-22EB-547B-DED1C71C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F4E45-C1F1-32BF-9E55-36A6AB0B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725B1-FB53-107D-57B6-217CBD85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888F3-C15A-0F87-A661-71E3AC2B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0394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BC2BE-36EF-56C8-6811-DFD3D5B8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93E34-946A-DE9F-582C-8DB56F95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C18C1-3582-2DAA-6B9C-78428ED4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9831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C54C-399E-0E66-1C2F-1AC74EDC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D810-E49C-05B2-5DF0-DE668C7C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3C91B-5EDC-263F-CFC6-313DDA51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FAB65-2731-77BA-EF29-EC00231C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42DF-142F-4D6C-82D2-01A2799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86573-D67E-640B-3EFF-08A5C60F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6060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F432-A525-DB56-6AA3-A43A0C56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34370-EEB5-F50B-9F29-69BF288BB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8FEE-EB86-A891-1FD5-3AA421AC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02A6E-7EDA-F35A-8D16-2A26EDCB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8D74-2420-6470-C109-04BA8362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6FF4C-EF9B-7128-82E9-21820A61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287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E1E93-44D6-596A-E195-15B1E889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63B5-1E98-2AA3-AB99-BEC4F6010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62CC-9112-BC29-0EF2-77AE2A533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9BD06-13F4-634A-A651-A009AA41C829}" type="datetimeFigureOut">
              <a:rPr lang="en-TR" smtClean="0"/>
              <a:t>2/16/26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4841-9661-047E-020F-DE53918E4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9AD4-364F-CC38-EB59-E0558415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58CB84-CB59-E440-8674-D4D46158228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5041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056B-A684-A2DA-8B6A-3829247C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748"/>
            <a:ext cx="9144000" cy="1087397"/>
          </a:xfrm>
        </p:spPr>
        <p:txBody>
          <a:bodyPr>
            <a:noAutofit/>
          </a:bodyPr>
          <a:lstStyle/>
          <a:p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Ticarette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Güvenliği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Teknik </a:t>
            </a:r>
            <a:r>
              <a:rPr lang="en-US" sz="3000" b="1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</a:t>
            </a:r>
            <a:r>
              <a:rPr lang="tr-TR" sz="3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Projesi</a:t>
            </a:r>
            <a:br>
              <a:rPr lang="tr-TR" sz="3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TR" sz="3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AC06A-B8E7-106D-DEA9-067FEB7E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3552"/>
            <a:ext cx="9144000" cy="1421115"/>
          </a:xfrm>
        </p:spPr>
        <p:txBody>
          <a:bodyPr>
            <a:normAutofit fontScale="25000" lnSpcReduction="20000"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8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Proje </a:t>
            </a:r>
            <a:r>
              <a:rPr lang="en-GB" sz="8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No: NEAR/ANK/2022/EA-RP/0213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Yeni AB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Gelişmeleri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Kapsamında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Uygunluk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Faaliyetleri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8800" kern="100" dirty="0">
              <a:solidFill>
                <a:schemeClr val="bg2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800" kern="100" dirty="0">
                <a:solidFill>
                  <a:schemeClr val="bg2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İstanbul- 16-</a:t>
            </a:r>
            <a:r>
              <a:rPr lang="tr-TR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17/02/</a:t>
            </a:r>
            <a:r>
              <a:rPr lang="LID4096" sz="8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tr-TR" sz="8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TR" sz="8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6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BDFC-74DE-FF0F-3941-3FD9FE78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8" y="1425045"/>
            <a:ext cx="10515600" cy="6238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Sonrası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Baskıları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AEC13-77CF-16C5-2111-4F6F3922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399"/>
            <a:ext cx="10515600" cy="3992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yeşil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iklim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nötr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döngüsellik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anlayışının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yansımaları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hacmindeki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artış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çevrim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pazar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yerlerinin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rolü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değişimi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dışından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satışların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artması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sorumluluk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zincirinde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muhatap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izlenebilirlik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tartışmalarını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Düşük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gönderilerin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ölçeği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geleneksel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yaklaşımlarını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zorlayarak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getirmiesi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608A100F-BB5E-4109-CB82-8677F7482B75}"/>
              </a:ext>
            </a:extLst>
          </p:cNvPr>
          <p:cNvCxnSpPr/>
          <p:nvPr/>
        </p:nvCxnSpPr>
        <p:spPr>
          <a:xfrm>
            <a:off x="973397" y="197508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2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5C2A-AA00-63BD-3966-A687517D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7" y="1540933"/>
            <a:ext cx="10515600" cy="609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Boyutu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4223-45E6-D05C-FF2A-9D46772B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734"/>
            <a:ext cx="10515600" cy="38232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2019/1020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sayılı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çerçevesiyle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okunan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niteliği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taşır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sorumlu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iktisadi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işletmecinin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bulunması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gerekliliği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muhatap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ihtiyacının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vurgulamıştır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pratik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çevrim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satışların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ölçeği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karşısında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konusu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olabilmiştir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denetlenmesi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açısından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konusunu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çıkarmıştır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DBECE614-8942-03F6-C5F2-CFEDA3D897C4}"/>
              </a:ext>
            </a:extLst>
          </p:cNvPr>
          <p:cNvCxnSpPr/>
          <p:nvPr/>
        </p:nvCxnSpPr>
        <p:spPr>
          <a:xfrm>
            <a:off x="973397" y="207668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5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0344E2-1782-93A6-6A68-D803D4AB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7" y="1455876"/>
            <a:ext cx="10959353" cy="71358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Komisyon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Çekirdek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Mimari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Tespiti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5604AC-7923-321F-AFC5-11A5A0DC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808"/>
            <a:ext cx="10515600" cy="36349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işlevsel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olduğunu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çekirdek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mimarinin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korunduğunu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koymuştur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Ancak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değerlendirmelerde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gerçekliğinin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değiştiği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vurgusu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ürettiği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tespit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tespitler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güncellenmesine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düzeyde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alındığını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açıklayan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sunar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Düz Bağlayıcı 6">
            <a:extLst>
              <a:ext uri="{FF2B5EF4-FFF2-40B4-BE49-F238E27FC236}">
                <a16:creationId xmlns:a16="http://schemas.microsoft.com/office/drawing/2014/main" id="{CAEA1CFD-55E0-0B39-B30C-04BFB1F49B9F}"/>
              </a:ext>
            </a:extLst>
          </p:cNvPr>
          <p:cNvCxnSpPr/>
          <p:nvPr/>
        </p:nvCxnSpPr>
        <p:spPr>
          <a:xfrm>
            <a:off x="973397" y="207668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04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10BB-21E9-CB27-947C-32DA203A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0" y="1488142"/>
            <a:ext cx="10995212" cy="49041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Dijital </a:t>
            </a:r>
            <a:r>
              <a:rPr lang="en-US" sz="3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Politikaları</a:t>
            </a:r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endParaRPr lang="en-US" sz="3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90B8-ACE4-01BA-3B66-262866C1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667"/>
            <a:ext cx="11215342" cy="40602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Dijital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Hizmetler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Yasası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Yapay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Zekâ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Yasası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Siber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Dayanıklılık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Yasası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bağlantılı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işlevler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boyutunu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belirgin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bazı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alanlarda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aktörleri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sorumluluk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koymuştur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iktisadi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işletmeci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rolleri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mantığı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her zaman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terminoloji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alınmadığı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görülmüştür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döneminde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faaliyetlerinde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iletişim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uzaktan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yöntemlere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başvurulması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destekleyici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kullanımına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deneyimi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3F01E190-AD62-F268-1856-C8ADDDF2A50D}"/>
              </a:ext>
            </a:extLst>
          </p:cNvPr>
          <p:cNvCxnSpPr/>
          <p:nvPr/>
        </p:nvCxnSpPr>
        <p:spPr>
          <a:xfrm>
            <a:off x="973397" y="1992020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0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10BB-21E9-CB27-947C-32DA203A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1" y="1488142"/>
            <a:ext cx="10995212" cy="49041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(GPSR)</a:t>
            </a:r>
            <a:endParaRPr lang="en-US" sz="3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90B8-ACE4-01BA-3B66-262866C1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6667"/>
            <a:ext cx="11113743" cy="40602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(GPSR),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güncelleyerek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çevrim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açık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dikkate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amaçlarından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biridir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çerçevelenmiştir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tanımlayan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olmamakla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destekleyen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GPSR’da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bazı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görevler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gereğini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5CD8C9C0-BD58-72A1-173F-11C175F5F145}"/>
              </a:ext>
            </a:extLst>
          </p:cNvPr>
          <p:cNvCxnSpPr/>
          <p:nvPr/>
        </p:nvCxnSpPr>
        <p:spPr>
          <a:xfrm>
            <a:off x="973397" y="1992020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1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3AF5-A8C7-2BAE-6732-C478F642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1227729"/>
            <a:ext cx="10515600" cy="82120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Yeşil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Mutabakatı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Sürdürülebilir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Politikaları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4D96-3328-6007-E722-62F28DC5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Yeşil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Mutabakat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döngüsellik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konumlandırılmıştır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Eko-Tasarım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(ESPR),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piller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ambalajlar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konusundaki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yaşam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boyunca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izlenebilirlik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boyutlarını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çıkarmıştır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yalnızca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yaşam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döngüsündeki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değerlendirilmesini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gündeme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(DPP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gerekliliklerinin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96F29B69-B752-DAEC-2D66-6B2168AF1F9C}"/>
              </a:ext>
            </a:extLst>
          </p:cNvPr>
          <p:cNvCxnSpPr/>
          <p:nvPr/>
        </p:nvCxnSpPr>
        <p:spPr>
          <a:xfrm>
            <a:off x="973397" y="1958154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1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3A4A-1EE8-4578-F505-541BC755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1096677"/>
            <a:ext cx="10515600" cy="7016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Dijital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Pasaportu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E2EF-4032-FAA2-7C5B-3C3EF7D2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5" y="1978025"/>
            <a:ext cx="10922272" cy="4351338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Dijital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Pasaportu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(DPP),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Birliği’nin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döngüsel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doğrultusunda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ESPR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getirilen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kimlik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kazandıran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sistemdir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Her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oluşturulacak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benzersiz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kimliği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(Unique Identifier – UID)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bileşen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malzeme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düzeyinde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izlenebilirlik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sağlanacak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kimlik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alacak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taşıyıcı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örneğin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QR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aracılığıyla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pasaport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kaydına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bağlanacaktır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Ürünün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performansı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malzeme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içeriği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menşei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çevresel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etkileri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onarım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geri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bilgileri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mevzuata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verileri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ortamda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erişilebilir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olacaktır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3044917B-7B03-DDEC-FDEE-7B0CA6E58553}"/>
              </a:ext>
            </a:extLst>
          </p:cNvPr>
          <p:cNvCxnSpPr/>
          <p:nvPr/>
        </p:nvCxnSpPr>
        <p:spPr>
          <a:xfrm>
            <a:off x="973397" y="1771891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0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3A4A-1EE8-4578-F505-541BC755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1096677"/>
            <a:ext cx="10515600" cy="7016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Dijital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Pasaportu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E2EF-4032-FAA2-7C5B-3C3EF7D2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5" y="1978025"/>
            <a:ext cx="10922272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yılında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yürürlüğe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giren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ESPR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hukuki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oluşturulmuş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2026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yılı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DPP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sisteminin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fiilen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devreye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alınacağı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başlangıç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yılıdır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tarihte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düzeyinde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işletime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açılacaktır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gruplarına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özgü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zorunluluklar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çıkarılacak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ikincil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kademeli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belirlenecek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2027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sonrasında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yaygınlaşacaktır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DPP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tüketicilere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şeffaf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sunmanın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ötesinde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PGD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gümrük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otoritelerine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QR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UID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yapma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imkânı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sağlayarak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denetimlerinde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oluşturacaktır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açısından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izlenebilirlik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yapısal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değişimi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beraberinde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3044917B-7B03-DDEC-FDEE-7B0CA6E58553}"/>
              </a:ext>
            </a:extLst>
          </p:cNvPr>
          <p:cNvCxnSpPr/>
          <p:nvPr/>
        </p:nvCxnSpPr>
        <p:spPr>
          <a:xfrm>
            <a:off x="973397" y="1771891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0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9710-B4C9-93A8-9E74-F38DABA6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2" y="1353671"/>
            <a:ext cx="10515600" cy="7823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Sanayi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Politikası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Rekabetçilik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Boyutu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2C88-1F1D-BCE3-F7FE-55F6FB90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782"/>
            <a:ext cx="10515600" cy="332954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 Sanayi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rekabetçilik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özerklik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hedefleriyle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ilişkilendirerek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genişletmiştir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Net-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Sıfır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Sanayi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Yasası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Hammaddeler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Yasası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girişimler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teknoloji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alanlarında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hız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ölçeklenme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çıkarmıştır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yönelim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bakımından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tartışmalarını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Uygunluk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altyapısının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uzmanlık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sanayi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dönüşümünü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zamanında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taşıyıp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taşıyamayacağı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B23BE099-47B5-AA25-B37D-97E207702D75}"/>
              </a:ext>
            </a:extLst>
          </p:cNvPr>
          <p:cNvCxnSpPr/>
          <p:nvPr/>
        </p:nvCxnSpPr>
        <p:spPr>
          <a:xfrm>
            <a:off x="973397" y="2008953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7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AD37-04C1-C69A-8664-1CD13432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1" y="1425854"/>
            <a:ext cx="10515600" cy="543206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Politikası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Araçları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BBA7-F0EE-9DEA-0497-60D9EC03D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141"/>
            <a:ext cx="10515600" cy="34635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yalnızca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olmadığını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zamanda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stratejik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vurgulamıştır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Bazı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tamamlayan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şartnameler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ikincil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belirgin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gelişmeler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varsayımı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bakımından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tutarlılık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ihtiyacını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gündeme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Uygunluk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açısından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hangi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karşılanacağına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netliği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bakımından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taşımaktadır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56ACBC62-DA89-6AA7-95D9-98BB45555017}"/>
              </a:ext>
            </a:extLst>
          </p:cNvPr>
          <p:cNvCxnSpPr/>
          <p:nvPr/>
        </p:nvCxnSpPr>
        <p:spPr>
          <a:xfrm>
            <a:off x="973397" y="1992022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541E-5A67-59E3-F00D-126976D1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595"/>
            <a:ext cx="10515600" cy="689525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Sunumun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Amacı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32C3-B5BB-0249-D910-55A3FA34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11150600" cy="360153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kısa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bakış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Yasama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(NLF) AB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içindeki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yerini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işlevini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hatırlamak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yapı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taşlarını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AB’de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sağladığı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koymak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önceliklerindeki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dijitalleşme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tüketici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politikaları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sanayi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gümrük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etkisini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özetlemek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2025–2026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süreci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çerçevesinde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gündemine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girdiğini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görüşmek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unsurların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altyapısına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etkilerini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almak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CC4BA10D-C8F6-989C-4C12-33875159E04B}"/>
              </a:ext>
            </a:extLst>
          </p:cNvPr>
          <p:cNvCxnSpPr/>
          <p:nvPr/>
        </p:nvCxnSpPr>
        <p:spPr>
          <a:xfrm>
            <a:off x="973397" y="2008956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8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272D-AE52-BBFF-06FE-972DF62F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3" y="1391210"/>
            <a:ext cx="10515600" cy="86882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Gümrük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Politikası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E-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Akışları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Bağlantısı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4AA0-5D49-CC3B-4435-DF5D43FB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0039"/>
            <a:ext cx="10515600" cy="3916924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Gümrük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reformu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kaynaklı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akışlarının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yönetiminde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gümrük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arasındaki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bağlantıyı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Yerleşik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iktisadi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işletmeci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bulunması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izlenebilirlik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erişimi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konuları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bakımından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döneminde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sınır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ötesi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işleyişte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yaşanan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kısıtlar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uygulamadaki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ayrıca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deneyim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oluşturmuştur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A2ED6C40-D4E9-07F9-8B94-4D5C5507C992}"/>
              </a:ext>
            </a:extLst>
          </p:cNvPr>
          <p:cNvCxnSpPr/>
          <p:nvPr/>
        </p:nvCxnSpPr>
        <p:spPr>
          <a:xfrm>
            <a:off x="973397" y="207668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2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2BEC-21A0-F20A-FAD5-4551B1AA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3" y="1290917"/>
            <a:ext cx="10515600" cy="75835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Tutarlılık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Konusu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897B-896D-7361-FA9E-671F6611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9275"/>
            <a:ext cx="10752929" cy="412768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Farklı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eklemiştir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İktisadi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işletmeci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rolleri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aktörler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yaşam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çevrim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alındığında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ihtiyacı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belirginleşmiştir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Uygunluk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akreditasyon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gerekliliklerle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güncelliğiyle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ilişkilidir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nedenle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revizyonundan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ziyade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yönetişiminin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bağlamında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953FB080-A519-7D52-0038-D1054A6F5461}"/>
              </a:ext>
            </a:extLst>
          </p:cNvPr>
          <p:cNvCxnSpPr/>
          <p:nvPr/>
        </p:nvCxnSpPr>
        <p:spPr>
          <a:xfrm>
            <a:off x="973397" y="197508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5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6343-7E55-9094-43F0-30090A00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991"/>
            <a:ext cx="10515600" cy="820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Uygunluk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Paketi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67FA-FE5D-CE34-98C9-798A3CAE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5199"/>
            <a:ext cx="11133667" cy="3941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 + 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paralelinde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Omnibus IV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eşzamanlı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birbirini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tamamlayıcı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ilerlemektedir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paralel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uygulanabilirliğini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sağlamak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hem de 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boyutlarında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çağın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gereklerine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cevap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vermektir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Ayrıca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Komisyonu’nun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sadeleştirilmesi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(regulatory omnibus IV)”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gereğidir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7319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22FB-5B6A-9F99-F18D-00744B2D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7" y="1227641"/>
            <a:ext cx="10515600" cy="60743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PGD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Güncelleme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FDA2-F49D-860C-0966-5B790D8A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981206"/>
            <a:ext cx="10710333" cy="390524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güncellenmesiyle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Tüzüğü’nün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gerçekliklerini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kapsayacak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güncellenmesinin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gerekliliğini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PGD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Tüzüğü’nün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(2019/1020/EU)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genişletme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çevrim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satışlardaki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uygunsuz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akışına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yanıt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üçüncü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ülkelerden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gelen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düşük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gönderilerin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platform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sorumluluklarını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netleştirme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konulara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odaklanmaktadır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PGD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kamu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yılı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sonunda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yürütülmüş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Şubat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2026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itibariyle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görüş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alma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süreci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tamamlanmıştır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PGD’nin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çevrim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platformlar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yaratılan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denetim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zorluklarını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almak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güçlendirilmesini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odaklanmaktadır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9770A672-21B3-8061-252D-BF81CF07EB36}"/>
              </a:ext>
            </a:extLst>
          </p:cNvPr>
          <p:cNvCxnSpPr/>
          <p:nvPr/>
        </p:nvCxnSpPr>
        <p:spPr>
          <a:xfrm>
            <a:off x="973397" y="1839623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9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588A-DFC5-607F-FD9B-6940D7FC1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2802"/>
            <a:ext cx="11133667" cy="39417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Regulation (EU) No 1025/2012,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hukuki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temelini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destekleyen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aracılığıyla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varsayımı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sağlayan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NLF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CE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işareti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dayandırmaktadır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2025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yılında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Tüzüğü’nün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kamu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yürütmüştür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Süreç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hız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şeffaflık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kapsayıcılık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erişim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konularında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amaçlamaktadır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döngüsel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uyumlu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çalışmasını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sağlamaktır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6E2C7C-43E0-83F2-91BD-AB2D040D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4" y="1234138"/>
            <a:ext cx="10515600" cy="75247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Paketi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Güncelleme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Düz Bağlayıcı 6">
            <a:extLst>
              <a:ext uri="{FF2B5EF4-FFF2-40B4-BE49-F238E27FC236}">
                <a16:creationId xmlns:a16="http://schemas.microsoft.com/office/drawing/2014/main" id="{ACD0D307-3DEB-44BD-C2F6-F6DD98504275}"/>
              </a:ext>
            </a:extLst>
          </p:cNvPr>
          <p:cNvCxnSpPr/>
          <p:nvPr/>
        </p:nvCxnSpPr>
        <p:spPr>
          <a:xfrm>
            <a:off x="973397" y="1890422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7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D863-C173-123F-298C-CAC0A23E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9679"/>
            <a:ext cx="11133667" cy="3872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Sektör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Beklentileri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(CEN/CENELEC &amp; DIN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Pozisyonları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Kamu-özel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ortaklık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modelinin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korunması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geliştirilme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yayımlanma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süreçlerinin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hızlandırılması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sadeleştirilmesi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Dijital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Pasaportu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(DPP)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işareti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NLF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yapısıyla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çakışmadan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entegrasyonu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NLF,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revizyonlarının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koordineli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yürütülmesi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Hukuki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belirliliğin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korunması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tutarlılığın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sağlanması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işleyişi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fiilî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uygulanabilirliğini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etkiler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50A2BA04-6DE5-A624-0DC2-612CC53E9AF4}"/>
              </a:ext>
            </a:extLst>
          </p:cNvPr>
          <p:cNvCxnSpPr/>
          <p:nvPr/>
        </p:nvCxnSpPr>
        <p:spPr>
          <a:xfrm>
            <a:off x="973397" y="1856556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0907206-461A-4041-5908-91AE962B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1188746"/>
            <a:ext cx="10515600" cy="75247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Paketi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Güncelleme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6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371F-855A-697E-0AC8-24445E88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98" y="1279532"/>
            <a:ext cx="10515600" cy="5831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Omnibus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7320-EB9E-9EF0-8C47-55D9E4A7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138"/>
            <a:ext cx="10515600" cy="409416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Omnibus IV,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Komisyonu’nun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Tek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Pazar’da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sadeleştirme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dijitalleştirme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gündeminin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parçasıdır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girişim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yeniden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kurmayı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prensiplerini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değiştirmeyi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amaçlamaz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unsurları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Teknik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dokümantasyonun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AB Uygunluk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Beyanı’nın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dijitalleşmesi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bilgilerinin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erişilebilir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hale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“common specifications”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hükümlerinin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düzeyde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Böylece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normatif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yapısı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sabit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kalırken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referans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belge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yönetimi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koordineli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yapıya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yönelmektedir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5451B6BF-9492-478D-5A3E-47E129C58A1D}"/>
              </a:ext>
            </a:extLst>
          </p:cNvPr>
          <p:cNvCxnSpPr/>
          <p:nvPr/>
        </p:nvCxnSpPr>
        <p:spPr>
          <a:xfrm>
            <a:off x="973397" y="180575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77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DCF3-DB51-ED44-969F-82F9000B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255"/>
            <a:ext cx="10634133" cy="49847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Kapsamında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Altyapısında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Dönüşüm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F854-F578-3448-54C7-B0369A57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82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Yeni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mimarisini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(CE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işareti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modüler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korumaktadır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Ancak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yalnızca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olmaktan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öteye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geçmiş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derinliği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önemli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ölçüde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genişlemiştir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bilgisi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entegre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Digital Product Passport – Reg. (EU) 2024/3110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Yapı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Malzemeleri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Reg. (EU) 2025/2509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Oyuncak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Tedarik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zinciri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yönetişimi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üçüncü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taraf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görev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girmiştir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Reg. (EU) 2023/1542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Batarya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Art. 48–51).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algoritmik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davranış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siber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parçası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haline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Reg. (EU) 2023/1230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AI Act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kesişim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5D6CAE61-B50C-E479-8BFA-7274EAB1BCDF}"/>
              </a:ext>
            </a:extLst>
          </p:cNvPr>
          <p:cNvCxnSpPr/>
          <p:nvPr/>
        </p:nvCxnSpPr>
        <p:spPr>
          <a:xfrm>
            <a:off x="973397" y="1856556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F854-F578-3448-54C7-B0369A57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4156"/>
            <a:ext cx="11116733" cy="4351338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Dolayısıyla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doğrulanması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sürecine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çevresel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kriterleri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alanlar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OK (Notified Body) </a:t>
            </a:r>
            <a:r>
              <a:rPr lang="en-US" sz="2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Ataması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Açısından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Etkisi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OK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atanabilmesi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bildirilen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kapsam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dâhilindeki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görevleri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yerine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getirebilecek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yeterliliğe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sahip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zorunludur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yetkili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kuruluşlar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makamları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şartname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bilgisi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Yeni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modüller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görevleri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AI /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kapasitesi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Çevresel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özen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yükümlülüğü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doğrulama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uzmanlığı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unsurları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durumundadır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5D6CAE61-B50C-E479-8BFA-7274EAB1BCDF}"/>
              </a:ext>
            </a:extLst>
          </p:cNvPr>
          <p:cNvCxnSpPr/>
          <p:nvPr/>
        </p:nvCxnSpPr>
        <p:spPr>
          <a:xfrm>
            <a:off x="973397" y="192428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CC373CE-0935-B9ED-4B8B-3CF461FE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987"/>
            <a:ext cx="10634133" cy="49847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Mevzuatlar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Altyapısında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Dönüşüm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3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BF53-3726-5CC6-F538-2EA9143B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6" y="1389529"/>
            <a:ext cx="10515600" cy="7620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NLF 2025–2026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İstişare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Süreci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Güncelleme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Gündemi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31A4-E8D3-AE7B-CD35-AD8B51A0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790"/>
            <a:ext cx="10515600" cy="330218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2025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yılında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geleceğe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dayanıklı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getirilmesine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başlatmıştır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Süreç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Komisyon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deneyimi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güncellenmesine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odaklanmaktadır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İstişareler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farklı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paydaş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gruplarından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görüşlerin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alınmasıyla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yürütülmekte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tutarlılık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sorunlarını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kılmaktadır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2026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itibarıyla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çekirdek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ilkeleri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korunarak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uygulanabilirliğinin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güçlendirilmesi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başlığı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8AD40117-2511-FA4D-EF03-64E2C048680B}"/>
              </a:ext>
            </a:extLst>
          </p:cNvPr>
          <p:cNvCxnSpPr/>
          <p:nvPr/>
        </p:nvCxnSpPr>
        <p:spPr>
          <a:xfrm>
            <a:off x="973397" y="2076685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3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950745731"/>
              </p:ext>
            </p:extLst>
          </p:nvPr>
        </p:nvGraphicFramePr>
        <p:xfrm>
          <a:off x="2570173" y="1432682"/>
          <a:ext cx="6272010" cy="49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ikdörtgen 8"/>
          <p:cNvSpPr/>
          <p:nvPr/>
        </p:nvSpPr>
        <p:spPr>
          <a:xfrm>
            <a:off x="8514963" y="4890563"/>
            <a:ext cx="3754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Piyasa Gözetim ve Denetimi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İthalat Denetimi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İhracat Denetimi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32455" y="2993883"/>
            <a:ext cx="247885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Ürünün mevzuata uygun üretiminin sağlanması</a:t>
            </a:r>
          </a:p>
          <a:p>
            <a:pPr algn="ctr"/>
            <a:endParaRPr lang="tr-TR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-Standardizasyon 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Uygunluk Değerlendirmesi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-Akreditasyon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-Metroloji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398633" y="2029838"/>
            <a:ext cx="29993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Ürünlerin piyasaya arzı için uyması gereken kurallar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7067800" y="2213618"/>
            <a:ext cx="1124521" cy="37021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8416437" y="4462477"/>
            <a:ext cx="796106" cy="287653"/>
          </a:xfrm>
          <a:prstGeom prst="rightArrow">
            <a:avLst>
              <a:gd name="adj1" fmla="val 54516"/>
              <a:gd name="adj2" fmla="val 50000"/>
            </a:avLst>
          </a:prstGeom>
          <a:solidFill>
            <a:srgbClr val="B43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2">
            <a:extLst>
              <a:ext uri="{FF2B5EF4-FFF2-40B4-BE49-F238E27FC236}">
                <a16:creationId xmlns:a16="http://schemas.microsoft.com/office/drawing/2014/main" id="{87E2F327-E6FB-47B8-8DAE-622DD6D6A19E}"/>
              </a:ext>
            </a:extLst>
          </p:cNvPr>
          <p:cNvSpPr/>
          <p:nvPr/>
        </p:nvSpPr>
        <p:spPr>
          <a:xfrm rot="10800000">
            <a:off x="2503250" y="3564663"/>
            <a:ext cx="775829" cy="361507"/>
          </a:xfrm>
          <a:prstGeom prst="rightArrow">
            <a:avLst/>
          </a:prstGeom>
          <a:solidFill>
            <a:srgbClr val="C5A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47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1A89-8DD7-6595-B4D7-7C4901E1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4" y="1470212"/>
            <a:ext cx="10515600" cy="65078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Altyapısı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Açısından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Önemi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D59B-2CED-A16A-9E1E-096D08F8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8148"/>
            <a:ext cx="10905565" cy="342769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güncelleme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gündemi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akreditasyon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ekosistemini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ilgilendirmektedir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bilgiye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erişim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Dijitalleşme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odaklı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içeriği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yöntemleriyle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kesişmektedir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nedenle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tartışmaları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altyapısının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AB’deki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gelişmelerle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takip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gündem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3A54B0B4-4519-9DFE-65F5-E901F3D9225D}"/>
              </a:ext>
            </a:extLst>
          </p:cNvPr>
          <p:cNvCxnSpPr/>
          <p:nvPr/>
        </p:nvCxnSpPr>
        <p:spPr>
          <a:xfrm>
            <a:off x="973397" y="2059752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04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761C-3ED9-A704-402E-3DE16030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1183341"/>
            <a:ext cx="10385612" cy="507347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Özet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C49F-7B4C-DB3A-B7AD-1311A7D2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1617"/>
            <a:ext cx="11065934" cy="37130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mimaridir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önceliklerinin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genişlemesi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eklemiş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revizyon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GPSR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güçlenirken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mümkün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koordinasyon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mekanizmasıdır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2025–2026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istişare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süreci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değiştirilmesinden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ziyade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güncelliğinin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dijitalleşme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kapasitesinin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tutarlılığının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güçlendirilmesine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arayışını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yansıtmaktadır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4658307F-4502-5B5B-2360-053DDC79BFD0}"/>
              </a:ext>
            </a:extLst>
          </p:cNvPr>
          <p:cNvCxnSpPr/>
          <p:nvPr/>
        </p:nvCxnSpPr>
        <p:spPr>
          <a:xfrm>
            <a:off x="973397" y="1670293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94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761C-3ED9-A704-402E-3DE16030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1183341"/>
            <a:ext cx="10385612" cy="507347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Özet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C49F-7B4C-DB3A-B7AD-1311A7D2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2415"/>
            <a:ext cx="11065934" cy="3795715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Uygunluk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dijital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bilgisi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sürdürülebilirlik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yazılım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bileşenleri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belirli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mevzuatlarda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öngörülen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tedarik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zinciri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özen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yükümlülüğü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(due diligence)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sistemlerinin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değerlendirilmesi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genişleyen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alanlara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uyum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sağlayabilecek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kurumsal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kapasite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gerektirmektedir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evrimi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mevzuat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değişiminden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çok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kalite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altyapısının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yetkinlik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modelinin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dönüşümünü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işaret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etmektedir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4658307F-4502-5B5B-2360-053DDC79BFD0}"/>
              </a:ext>
            </a:extLst>
          </p:cNvPr>
          <p:cNvCxnSpPr/>
          <p:nvPr/>
        </p:nvCxnSpPr>
        <p:spPr>
          <a:xfrm>
            <a:off x="973397" y="1670293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58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6C689-1366-3888-8398-ED6027F42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3A0E-5053-F03D-C301-CA281077E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044"/>
            <a:ext cx="9144000" cy="1087397"/>
          </a:xfrm>
        </p:spPr>
        <p:txBody>
          <a:bodyPr>
            <a:normAutofit/>
          </a:bodyPr>
          <a:lstStyle/>
          <a:p>
            <a:r>
              <a:rPr lang="en-T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endParaRPr lang="en-T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85732-08AE-D86D-79F5-FC9C6EADB895}"/>
              </a:ext>
            </a:extLst>
          </p:cNvPr>
          <p:cNvSpPr txBox="1"/>
          <p:nvPr/>
        </p:nvSpPr>
        <p:spPr>
          <a:xfrm>
            <a:off x="2809702" y="4073237"/>
            <a:ext cx="7614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Selin ÖZŞAHİN AYKENT</a:t>
            </a:r>
          </a:p>
          <a:p>
            <a:r>
              <a:rPr lang="en-US" sz="2200">
                <a:solidFill>
                  <a:schemeClr val="bg1"/>
                </a:solidFill>
              </a:rPr>
              <a:t>Ürün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Güvenliği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PGD </a:t>
            </a:r>
            <a:r>
              <a:rPr lang="en-US" sz="2200" dirty="0" err="1">
                <a:solidFill>
                  <a:schemeClr val="bg1"/>
                </a:solidFill>
              </a:rPr>
              <a:t>Kıdemli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Uzmanı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E-</a:t>
            </a:r>
            <a:r>
              <a:rPr lang="en-US" sz="2200" dirty="0" err="1">
                <a:solidFill>
                  <a:schemeClr val="bg1"/>
                </a:solidFill>
              </a:rPr>
              <a:t>posta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selinozsahin@yahoo.com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D2EE1-57F3-0596-C19F-31DDC4F882EB}"/>
              </a:ext>
            </a:extLst>
          </p:cNvPr>
          <p:cNvSpPr txBox="1">
            <a:spLocks/>
          </p:cNvSpPr>
          <p:nvPr/>
        </p:nvSpPr>
        <p:spPr>
          <a:xfrm>
            <a:off x="838200" y="2117876"/>
            <a:ext cx="10515600" cy="36015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(GPSR)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kapsamındaki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Düzenlenmemiş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Karşılıklı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Tanıma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Bildirim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Tüzüğü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çevre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fiilen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etkileyen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tamamlayıcı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düzenlemeleri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Siber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AI, DSA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3D04C8-F057-2ECB-26CB-F8C8D1D4742C}"/>
              </a:ext>
            </a:extLst>
          </p:cNvPr>
          <p:cNvSpPr txBox="1">
            <a:spLocks/>
          </p:cNvSpPr>
          <p:nvPr/>
        </p:nvSpPr>
        <p:spPr>
          <a:xfrm>
            <a:off x="838200" y="1413595"/>
            <a:ext cx="10515600" cy="6895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Mevzuatı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Düz Bağlayıcı 6">
            <a:extLst>
              <a:ext uri="{FF2B5EF4-FFF2-40B4-BE49-F238E27FC236}">
                <a16:creationId xmlns:a16="http://schemas.microsoft.com/office/drawing/2014/main" id="{589667E0-28BC-94B0-208B-9DC721B2910F}"/>
              </a:ext>
            </a:extLst>
          </p:cNvPr>
          <p:cNvCxnSpPr/>
          <p:nvPr/>
        </p:nvCxnSpPr>
        <p:spPr>
          <a:xfrm>
            <a:off x="973397" y="192428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9152C-A6A8-1DE6-519E-F700C740B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0FA6-F5C3-CECB-5254-7EFE3379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41"/>
            <a:ext cx="10515600" cy="580912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Hukuki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-NLF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7186-051F-97BE-A3E6-B40F411B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896"/>
            <a:ext cx="10515600" cy="36671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768/2008/EC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sayılı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765/2008/EC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sayılı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Tüzük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şekillenen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desteklemek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tasarlanmıştır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kavramlar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tutarlılık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sağlamayı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farklı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gruplarına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pazarında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işlemesine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katkı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E9257A42-3ED2-1A07-3C07-EE9A3422B395}"/>
              </a:ext>
            </a:extLst>
          </p:cNvPr>
          <p:cNvCxnSpPr/>
          <p:nvPr/>
        </p:nvCxnSpPr>
        <p:spPr>
          <a:xfrm>
            <a:off x="973397" y="1975087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9152C-A6A8-1DE6-519E-F700C740B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0FA6-F5C3-CECB-5254-7EFE3379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287"/>
            <a:ext cx="10515600" cy="600533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Dayandığı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Yaklaşım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TR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7186-051F-97BE-A3E6-B40F411B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369"/>
            <a:ext cx="10515600" cy="34245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ayrıntılar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yerine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gereklerin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belirlenmesi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Teknik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çözümlerin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gönüllü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Avrupa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desteklenmesi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benimsenmiştir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Uyumlaştırılmış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standartlara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varsayımı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yoluyla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öngörülmüştür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hedefleriyle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ilişkilidir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770FD248-5C83-7F12-A6A3-FCC0C5AE3E90}"/>
              </a:ext>
            </a:extLst>
          </p:cNvPr>
          <p:cNvCxnSpPr/>
          <p:nvPr/>
        </p:nvCxnSpPr>
        <p:spPr>
          <a:xfrm>
            <a:off x="973397" y="1924288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0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E7A1-F03F-A1AF-EAEF-6846B3A3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334"/>
            <a:ext cx="10515600" cy="57308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Taşları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2AB3-1133-7F34-EA09-BE1CD5CD3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2225242"/>
            <a:ext cx="10515600" cy="340459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İktisadi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işletmecilerin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rolleri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yükümlülükleri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imalatçı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ithalatçı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dağıtıcı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Uygunluk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modülleri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kullanılabilecek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araç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kutusu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mantığıyla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kurgulanmıştır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Akreditasyon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ulusal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akreditasyon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ilkesi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düzeyinde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karşılıklı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tanınma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mantığı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ilişkilendirilmiştir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işareti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gözetimi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uygulanabilir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unsurları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çerçevelenmiştir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16BA1049-F39F-004B-FB7C-397B8CAAF330}"/>
              </a:ext>
            </a:extLst>
          </p:cNvPr>
          <p:cNvCxnSpPr/>
          <p:nvPr/>
        </p:nvCxnSpPr>
        <p:spPr>
          <a:xfrm>
            <a:off x="973397" y="1992020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2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E7A1-F03F-A1AF-EAEF-6846B3A3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682"/>
            <a:ext cx="10515600" cy="573088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İşlevi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Sağladığı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Katkı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(2008–2020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Dönemi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2AB3-1133-7F34-EA09-BE1CD5CD3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529"/>
            <a:ext cx="10515600" cy="402543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mevzuatlarının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tutarlılığı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referans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çerçeve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sağlamıştır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Uygunluk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akreditasyon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CE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işareti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PGD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alanlarında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yaklaşımı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desteklenmiştir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yapı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pazarında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dolaşımının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kolaylaştırılmasıyla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ilişkilendirilmiştir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sağlığın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çevrenin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korunması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esasen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mevzuatının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olmakla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NLF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hedeflerin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uygulanmasını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destekleyen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mekanizmaları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güçlendirmiştir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0" algn="just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D8048698-4AF4-7EA8-8C7E-8792A590AC9B}"/>
              </a:ext>
            </a:extLst>
          </p:cNvPr>
          <p:cNvCxnSpPr/>
          <p:nvPr/>
        </p:nvCxnSpPr>
        <p:spPr>
          <a:xfrm>
            <a:off x="973397" y="1890422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1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A57D-61B6-2A96-3EF5-4CA7FDB1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37"/>
            <a:ext cx="10515600" cy="84402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Tasarlandığı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Bağlamı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1100-CE6A-7F92-4B6A-0F3BA981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805"/>
            <a:ext cx="10515600" cy="36030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NLF,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ağırlıklı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doğrusal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tedarik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zincirlerinin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hâkim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olduğu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gerçekliğini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Ürünün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piyasaya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aşamasında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uygunluğunun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değerlendirilmesi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varsayımlarından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kurgulanmıştır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ithalatçı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dağıtıcı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iktisadi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işletmecilerin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görünür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olduğu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sorumluluk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zinciri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öngörülmüştür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Dijital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hizmetler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platform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yoğun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ticaret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akışları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NLF’nin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ilk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tasarım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döneminde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sınırlı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ölçüde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dikkate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alınabilmiştir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Düz Bağlayıcı 6">
            <a:extLst>
              <a:ext uri="{FF2B5EF4-FFF2-40B4-BE49-F238E27FC236}">
                <a16:creationId xmlns:a16="http://schemas.microsoft.com/office/drawing/2014/main" id="{3B9A8C43-1C52-C446-A754-3677738CAF80}"/>
              </a:ext>
            </a:extLst>
          </p:cNvPr>
          <p:cNvCxnSpPr/>
          <p:nvPr/>
        </p:nvCxnSpPr>
        <p:spPr>
          <a:xfrm>
            <a:off x="973397" y="2042819"/>
            <a:ext cx="1036319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0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09F9AA9525E4FA6EF37ED12AE9CA6" ma:contentTypeVersion="18" ma:contentTypeDescription="Create a new document." ma:contentTypeScope="" ma:versionID="957868bfab915f7c72693c7b4e6a0e66">
  <xsd:schema xmlns:xsd="http://www.w3.org/2001/XMLSchema" xmlns:xs="http://www.w3.org/2001/XMLSchema" xmlns:p="http://schemas.microsoft.com/office/2006/metadata/properties" xmlns:ns2="14bfee33-8991-448a-935d-d31d10ce035c" xmlns:ns3="981856ac-4200-4117-959e-14ff693142c2" targetNamespace="http://schemas.microsoft.com/office/2006/metadata/properties" ma:root="true" ma:fieldsID="9852a806f2ccb044f3cfbd39c0568971" ns2:_="" ns3:_="">
    <xsd:import namespace="14bfee33-8991-448a-935d-d31d10ce035c"/>
    <xsd:import namespace="981856ac-4200-4117-959e-14ff693142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ee33-8991-448a-935d-d31d10ce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575ec5-6251-4a15-9c31-6c2f4a4e1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856ac-4200-4117-959e-14ff693142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c99303-a934-44c7-9b34-6c0d0fada6de}" ma:internalName="TaxCatchAll" ma:showField="CatchAllData" ma:web="981856ac-4200-4117-959e-14ff693142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bfee33-8991-448a-935d-d31d10ce035c">
      <Terms xmlns="http://schemas.microsoft.com/office/infopath/2007/PartnerControls"/>
    </lcf76f155ced4ddcb4097134ff3c332f>
    <TaxCatchAll xmlns="981856ac-4200-4117-959e-14ff693142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80D5C7-37F8-4B9D-9E83-48AD0A0A6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fee33-8991-448a-935d-d31d10ce035c"/>
    <ds:schemaRef ds:uri="981856ac-4200-4117-959e-14ff693142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C57875-F8A0-41FA-A093-AE9B7BD17A89}">
  <ds:schemaRefs>
    <ds:schemaRef ds:uri="http://schemas.microsoft.com/office/2006/metadata/properties"/>
    <ds:schemaRef ds:uri="http://schemas.microsoft.com/office/infopath/2007/PartnerControls"/>
    <ds:schemaRef ds:uri="14bfee33-8991-448a-935d-d31d10ce035c"/>
    <ds:schemaRef ds:uri="981856ac-4200-4117-959e-14ff693142c2"/>
  </ds:schemaRefs>
</ds:datastoreItem>
</file>

<file path=customXml/itemProps3.xml><?xml version="1.0" encoding="utf-8"?>
<ds:datastoreItem xmlns:ds="http://schemas.openxmlformats.org/officeDocument/2006/customXml" ds:itemID="{78EBFEE0-3BED-49D2-B6DB-AAD416FE2C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2543</Words>
  <Application>Microsoft Macintosh PowerPoint</Application>
  <PresentationFormat>Widescreen</PresentationFormat>
  <Paragraphs>205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Aptos Display</vt:lpstr>
      <vt:lpstr>Aptos</vt:lpstr>
      <vt:lpstr>Arial</vt:lpstr>
      <vt:lpstr>Office Theme</vt:lpstr>
      <vt:lpstr>E-Ticarette Ürün Güvenliği için Teknik Destek Projesi </vt:lpstr>
      <vt:lpstr> Sunumun Kapsamı ve Amacı </vt:lpstr>
      <vt:lpstr>PowerPoint Presentation</vt:lpstr>
      <vt:lpstr>PowerPoint Presentation</vt:lpstr>
      <vt:lpstr> Hukuki Çerçeve -NLF </vt:lpstr>
      <vt:lpstr> NLF’nin Dayandığı Yaklaşım </vt:lpstr>
      <vt:lpstr>NLF’nin Temel Yapı Taşları</vt:lpstr>
      <vt:lpstr> NLF’nin İşlevi ve Sağladığı Katkı (2008–2020 Dönemi) </vt:lpstr>
      <vt:lpstr>NLF’nin Tasarlandığı Uygulama Bağlamı</vt:lpstr>
      <vt:lpstr>2020 Sonrası Uygulama Baskıları</vt:lpstr>
      <vt:lpstr>Piyasa Gözetimi ve Denetimi Boyutu</vt:lpstr>
      <vt:lpstr>2022 Komisyon Değerlendirmesi ve “Çekirdek Mimari” Tespiti</vt:lpstr>
      <vt:lpstr>AB Dijital Politikaları ve Ürün Mevzuatı</vt:lpstr>
      <vt:lpstr>Genel Ürün Güvenliği Tüzüğü (GPSR)</vt:lpstr>
      <vt:lpstr>Avrupa Yeşil Mutabakatı ve Sürdürülebilir Ürün Politikaları</vt:lpstr>
      <vt:lpstr>Dijital Ürün Pasaportu</vt:lpstr>
      <vt:lpstr>Dijital Ürün Pasaportu</vt:lpstr>
      <vt:lpstr>AB Sanayi Politikası ve Rekabetçilik Boyutu</vt:lpstr>
      <vt:lpstr>Standardizasyon Politikası ve Uygulama Araçları</vt:lpstr>
      <vt:lpstr>Gümrük Politikası, E-Ticaret Akışları ve Uygulama Bağlantısı</vt:lpstr>
      <vt:lpstr>Yatay Tutarlılık Konusu</vt:lpstr>
      <vt:lpstr>AB Ürün Uygunluk Paketi</vt:lpstr>
      <vt:lpstr>PGD Tüzüğü Güncelleme</vt:lpstr>
      <vt:lpstr>Standardizasyon Paketi Güncelleme</vt:lpstr>
      <vt:lpstr>Standardizasyon Paketi Güncelleme</vt:lpstr>
      <vt:lpstr>AB Omnibus IV</vt:lpstr>
      <vt:lpstr>Sektörel Mevzuat Kapsamında Kalite Altyapısında Dönüşüm</vt:lpstr>
      <vt:lpstr>Sektörel Mevzuatlar Üzerinden Kalite Altyapısında Dönüşüm</vt:lpstr>
      <vt:lpstr>NLF 2025–2026 İstişare Süreci (Güncelleme Gündemi)</vt:lpstr>
      <vt:lpstr>Kalite Altyapısı Açısından Önemi</vt:lpstr>
      <vt:lpstr>Özet</vt:lpstr>
      <vt:lpstr>Özet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E-Ticarette Ürün Güvenliği için Teknik Destek Projesi  E-PGD Yazılımı Tanıtımı</dc:title>
  <dc:creator>Office 365</dc:creator>
  <cp:lastModifiedBy>selin ozsahin aykent</cp:lastModifiedBy>
  <cp:revision>101</cp:revision>
  <dcterms:created xsi:type="dcterms:W3CDTF">2024-12-12T11:38:41Z</dcterms:created>
  <dcterms:modified xsi:type="dcterms:W3CDTF">2026-02-17T05:56:13Z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0x01010075009F9AA9525E4FA6EF37ED12AE9CA6</vt:lpwstr>
  </property>
  <property fmtid="{D5CDD505-2E9C-101B-9397-08002B2CF9AE}" pid="3" name="geodilabelclass">
    <vt:lpwstr>id_classification_unclassified=0ef0d4bf-59b8-4ae6-bbc0-fafde041157b</vt:lpwstr>
  </property>
  <property fmtid="{D5CDD505-2E9C-101B-9397-08002B2CF9AE}" pid="4" name="geodilabeluser">
    <vt:lpwstr>user=15128332780</vt:lpwstr>
  </property>
  <property fmtid="{D5CDD505-2E9C-101B-9397-08002B2CF9AE}" pid="5" name="geodilabeltime">
    <vt:lpwstr>datetime=2025-03-03T11:33:12.385Z</vt:lpwstr>
  </property>
</Properties>
</file>